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59" r:id="rId5"/>
    <p:sldId id="266" r:id="rId6"/>
    <p:sldId id="267" r:id="rId7"/>
    <p:sldId id="281" r:id="rId8"/>
    <p:sldId id="268" r:id="rId9"/>
    <p:sldId id="269" r:id="rId10"/>
    <p:sldId id="270" r:id="rId11"/>
    <p:sldId id="272" r:id="rId12"/>
    <p:sldId id="274" r:id="rId13"/>
    <p:sldId id="279" r:id="rId14"/>
    <p:sldId id="28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27T03:42:55.688"/>
    </inkml:context>
    <inkml:brush xml:id="br0">
      <inkml:brushProperty name="width" value="0.33333" units="cm"/>
      <inkml:brushProperty name="height" value="0.6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0 218 0,'36'0'78,"0"-36"-62,1-1-16,-1 37 15,0 0 1,37 0-1,-37 0-15,0 0 16,1 0 0,-1 0-1,37 0 1,-37 0 0,0 0-1,0 0 1,1 0-1,-1 0 17,0 0-17,1 0 1,-1 0 15,0 0-15,0 0 46,1 0-46,-1 0-16,0 0 16,1 0-1,-1 0-15,0 0 78,0-36 0,1 36-62,-74 0 156,-35 0-172,-37 0 16,73 0-16,-1 0 15,1 0-15,0 0 16,0 0 15,-1 0 0,-35 0-31,-1 0 16,1 0-16,35 0 16,-35 0-16,35 0 15,1 0-15,0 0 16,0 0-16,-1 0 15,1 0-15,72 0 172,182 0-140,-37-36-32,1 0 15,-37 36-15,109 0 16,-109 0-16,-36 0 15,-36 0-15,-1 0 16,-36 0 0,-72 0 109,-73 0-110,0 0-15,-108 0 16,72 0-16,-1 0 16,38 0-1,-1 0-15,-73 0 16,110 0-1,35 0-15,1 0 16,-36 0-16,72-37 0,-37 37 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27T03:42:57.297"/>
    </inkml:context>
    <inkml:brush xml:id="br0">
      <inkml:brushProperty name="width" value="0.33333" units="cm"/>
      <inkml:brushProperty name="height" value="0.6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1305 0 0,'-1306'109'219,"1342"-109"-126,37 0-77,0 0-16,-1 0 16,73-36-16,-108 36 15,35-36-15,37 36 16,-73 0-16,37 0 15,36 0 1,0 0-16,-1 0 16,-35 0-16,0 0 15,-37 0-15,73 0 16,-73 0-16,0 0 16,1 0-16,-1 0 31,-218 36 109,-35 0-124,144-36 0,1 0-16,35 0 0,1 0 15,109 0 95,-1 0-95,1 0-15,36 0 16,-37 0-16,1 0 16,-1 0-16,-35 0 31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27T03:43:01.017"/>
    </inkml:context>
    <inkml:brush xml:id="br0">
      <inkml:brushProperty name="width" value="0.33333" units="cm"/>
      <inkml:brushProperty name="height" value="0.6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327 0 0,'0'37'109,"0"-1"-93,0 0-16,0 37 15,0-37 1,0 0-16,36-36 47,1 0-16,-1 0-15,0 0-16,1 0 15,-1 0 1,0 0 15,0 0-31,1 0 16,-1 0 15,0 0 32,1 0-63,-1 0 62,0 0-62,0 0 47,-72 0 94,-73 37-126,0-37 1,37 36-16,-1 0 16,1-36-16,-37 37 15,73-37-15,-37 0 16,37 0-16,-37 0 15,37 0 1,0 0 15,-1 0 1,74 0 124,35 0-156,37 0 15,-36 36-15,-1 0 16,37-36-16,72 36 16,-72 1-16,0-37 15,-36 0-15,36 0 16,-37 0-16,-36 0 16,1 0-16,-1 0 203,-36-37-110,0 1-61,0 0-1,-36 0-15,-1 36-16,37-37 15,-36 1 32,0 36-16,0-36 47,-1-1-31,1 37-15,0 0 46,36 37-63,0-1-15,0 37 16,0-1-16,0 37 16,0 36-16,36-36 15,0 0-15,-36-73 16,37 73-16,-37-36 15,36-37-15,-36 0 16,36-36 343,-36-36-343,36-73 0,-36 73-16,37-73 15,-37 36-15,36 1 16,0-37-16,-36 73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3-27T03:43:02.407"/>
    </inkml:context>
    <inkml:brush xml:id="br0">
      <inkml:brushProperty name="width" value="0.33333" units="cm"/>
      <inkml:brushProperty name="height" value="0.66667" units="cm"/>
      <inkml:brushProperty name="color" value="#FFFFFF"/>
      <inkml:brushProperty name="tip" value="rectangle"/>
      <inkml:brushProperty name="rasterOp" value="maskPen"/>
      <inkml:brushProperty name="fitToCurve" value="1"/>
    </inkml:brush>
  </inkml:definitions>
  <inkml:trace contextRef="#ctx0" brushRef="#br0">1706 71 0,'-37'0'140,"1"0"-124,-37 0-16,-108 0 16,-37 0-16,1 0 15,-37 0-15,-37 0 16,74 0-1,108 0-15,36-36 16,109 1 62,1 35-62,-1 0-16,37 0 15,-1 0-15,37 0 16,36 0-16,37 0 16,72 0-16,-73 0 15,182 0 1,-145 0-16,-73 0 16,-73 0-1,-35 0-15,-1 0 16,0 0 15,-72 0 0,-37 0-15,1 0-16,-37 0 16,36 0-16,-72 0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95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64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34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77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50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36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81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424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703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3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9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E5B1-6594-49EE-9211-72AF2B3F0FD0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FC297-F87A-4F20-BCF5-406D7B395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6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emf"/><Relationship Id="rId3" Type="http://schemas.openxmlformats.org/officeDocument/2006/relationships/image" Target="../media/image2.png"/><Relationship Id="rId21" Type="http://schemas.openxmlformats.org/officeDocument/2006/relationships/customXml" Target="../ink/ink4.xml"/><Relationship Id="rId17" Type="http://schemas.openxmlformats.org/officeDocument/2006/relationships/customXml" Target="../ink/ink2.xml"/><Relationship Id="rId2" Type="http://schemas.openxmlformats.org/officeDocument/2006/relationships/image" Target="../media/image1.jpeg"/><Relationship Id="rId16" Type="http://schemas.openxmlformats.org/officeDocument/2006/relationships/image" Target="../media/image9.emf"/><Relationship Id="rId20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.xml"/><Relationship Id="rId19" Type="http://schemas.openxmlformats.org/officeDocument/2006/relationships/customXml" Target="../ink/ink3.xml"/><Relationship Id="rId4" Type="http://schemas.openxmlformats.org/officeDocument/2006/relationships/image" Target="../media/image3.jpeg"/><Relationship Id="rId22" Type="http://schemas.openxmlformats.org/officeDocument/2006/relationships/image" Target="../media/image1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hyperlink" Target="https://&#1088;&#1077;&#1089;&#1087;&#1091;&#1073;&#1083;&#1080;&#1082;&#1072;-&#1089;&#1072;&#1093;&#1072;-&#1103;&#1082;&#1091;&#1090;&#1080;&#1103;.&#1088;&#1092;/stati/flora-i-fauna/hvosch-polevoi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Моя семья - Шаблон для презентаций PowerPoint № 709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437"/>
            <a:ext cx="12192000" cy="68580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0769" y="113193"/>
            <a:ext cx="10137228" cy="1014852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«Маганинская СОШ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им.С.И.Тимофеева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-Кустуктаанап»</a:t>
            </a:r>
            <a:b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«Горный улус»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:\флешка\ksenya\Рисунок1.png"/>
          <p:cNvPicPr/>
          <p:nvPr/>
        </p:nvPicPr>
        <p:blipFill>
          <a:blip r:embed="rId3" cstate="print"/>
          <a:srcRect l="21484" t="6641" r="16992" b="9375"/>
          <a:stretch>
            <a:fillRect/>
          </a:stretch>
        </p:blipFill>
        <p:spPr>
          <a:xfrm>
            <a:off x="10184909" y="4998724"/>
            <a:ext cx="2007091" cy="1906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/>
          <p:nvPr/>
        </p:nvPicPr>
        <p:blipFill>
          <a:blip r:embed="rId4" cstate="print"/>
          <a:srcRect t="14211" b="76315"/>
          <a:stretch>
            <a:fillRect/>
          </a:stretch>
        </p:blipFill>
        <p:spPr bwMode="auto">
          <a:xfrm>
            <a:off x="4017703" y="4998724"/>
            <a:ext cx="5696731" cy="70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/>
              <p14:cNvContentPartPr/>
              <p14:nvPr/>
            </p14:nvContentPartPr>
            <p14:xfrm>
              <a:off x="6270223" y="1397623"/>
              <a:ext cx="562680" cy="78840"/>
            </p14:xfrm>
          </p:contentPart>
        </mc:Choice>
        <mc:Fallback xmlns="">
          <p:pic>
            <p:nvPicPr>
              <p:cNvPr id="3" name="Рукописный ввод 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210103" y="1277743"/>
                <a:ext cx="682920" cy="31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" name="Рукописный ввод 3"/>
              <p14:cNvContentPartPr/>
              <p14:nvPr/>
            </p14:nvContentPartPr>
            <p14:xfrm>
              <a:off x="6009223" y="1489063"/>
              <a:ext cx="535680" cy="39960"/>
            </p14:xfrm>
          </p:contentPart>
        </mc:Choice>
        <mc:Fallback xmlns="">
          <p:pic>
            <p:nvPicPr>
              <p:cNvPr id="4" name="Рукописный ввод 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949103" y="1369183"/>
                <a:ext cx="65592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6" name="Рукописный ввод 5"/>
              <p14:cNvContentPartPr/>
              <p14:nvPr/>
            </p14:nvContentPartPr>
            <p14:xfrm>
              <a:off x="6256903" y="1449823"/>
              <a:ext cx="444600" cy="444600"/>
            </p14:xfrm>
          </p:contentPart>
        </mc:Choice>
        <mc:Fallback xmlns="">
          <p:pic>
            <p:nvPicPr>
              <p:cNvPr id="6" name="Рукописный ввод 5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197143" y="1329943"/>
                <a:ext cx="564480" cy="68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" name="Рукописный ввод 6"/>
              <p14:cNvContentPartPr/>
              <p14:nvPr/>
            </p14:nvContentPartPr>
            <p14:xfrm>
              <a:off x="5917423" y="1463143"/>
              <a:ext cx="763920" cy="42840"/>
            </p14:xfrm>
          </p:contentPart>
        </mc:Choice>
        <mc:Fallback xmlns="">
          <p:pic>
            <p:nvPicPr>
              <p:cNvPr id="7" name="Рукописный ввод 6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857303" y="1342903"/>
                <a:ext cx="884160" cy="2833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Прямоугольник 9"/>
          <p:cNvSpPr/>
          <p:nvPr/>
        </p:nvSpPr>
        <p:spPr>
          <a:xfrm>
            <a:off x="3276772" y="1128045"/>
            <a:ext cx="7674124" cy="22145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767341" y="1397623"/>
            <a:ext cx="669298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Редкие птицы Якутии</a:t>
            </a:r>
          </a:p>
          <a:p>
            <a:pPr algn="ctr"/>
            <a:endParaRPr lang="en-US" sz="2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 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класс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5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1573" y="157655"/>
            <a:ext cx="619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Чемезов Дамир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6925" y="1992355"/>
            <a:ext cx="5869346" cy="3301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221" y="2062748"/>
            <a:ext cx="3810635" cy="271272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95497" y="1075349"/>
            <a:ext cx="4001729" cy="5676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Кречет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– заметная и эффектная внешне птица, немного напоминающая сапсана. Это самая крупная птица в семействе соколиных, сильная, умная, выносливая, стремительная и осторожная. Размах крыльев 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кречета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120—135 см при общей длине тела 55—60 см. Самка больше и вдвое тяжелее самца: вес самца чуть более 1000 г., самки — около 1500—2000 г. Телосложение </a:t>
            </a: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кречета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массивное, крылья острые и длинные, цевки (кости между голенью и пальцами) оперены на 2/3 длины, хвост относительно длинный.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1573" y="157655"/>
            <a:ext cx="619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Васильев Павел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0" b="22448"/>
          <a:stretch/>
        </p:blipFill>
        <p:spPr>
          <a:xfrm rot="5400000">
            <a:off x="-1031949" y="1850633"/>
            <a:ext cx="6258426" cy="3136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016447" y="863631"/>
            <a:ext cx="3662516" cy="587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Прилет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клоктуна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районы гнездования охватывает период с начала мая до начала июня, чем дальше к северу, тем позже появляются первые птицы. Гнездование начинается с конца мая. Селятся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клоктуны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открытых кочкарных лугах по берегам рек, по берегам небольших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аласных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таежных озер, на моховых болотах, иногда в лесу. Гнезда, как правило, хорошо прикрыты травой, кустарником, ветвями или стволами деревьев. В полной кладке 4-11 яиц. Самая ранняя дата регистрации пуховичков 21 июня, а первых летных молодых — 25 июля. Массовый подъем молодых на крыло — первая декада августа. Линька взрослых птиц происходит в районах гнездовий в конце июня — июле. Осенний пролет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клоктунов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малозаметен и длится с середины августа до середины сентября.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765" y="1980749"/>
            <a:ext cx="3810635" cy="2542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691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1573" y="157655"/>
            <a:ext cx="619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Афанасьева Алиса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6149" y="1912435"/>
            <a:ext cx="5427403" cy="305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74010" y="988652"/>
            <a:ext cx="4711345" cy="520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Лебедь </a:t>
            </a: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кликун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миграций держится на крупных мелководных озерах с травянистыми берегами, весной, кроме того — на полыньях, проталинах и разводьях по руслам рек. Гнездится в отдаленных, изобилующих водоемами районах. Предпочитает селиться на средних и небольших по размерам озерах, берега которых обычно заболочены, имеют значительные площади мелководий и богатую прибрежно-водную растительность. Деградация местообитаний наиболее заметна в центральных районах Якутии и обусловлена развитием геологоразведочной и горнодобывающей промышленности, сельскохозяйственным освоением угодий, в том числе спуском озер, интенсификацией фактора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беспокойстваВ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бассейне Средней Лены среднемноголетняя дата прилета 30 апреля, в низовьях Лены — 4 мая. Пик пролета — в первой половине мая.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55" y="2009189"/>
            <a:ext cx="3810635" cy="2859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883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066800" y="0"/>
            <a:ext cx="9144000" cy="107514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Петров Тимир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3495366" y="1294941"/>
            <a:ext cx="4468761" cy="501736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Область регулярного обитания сибирской гаги в Якутии включает тундры между устьями рек Колыма и Оленек, а так же Новосибирские острова, где проникает на север до 75°57&amp;'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с.ш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 Основная область гнездования включает 30 — километровую полосу прибрежных обводненных равнинных тундр, отдельные поселения обнаружены на расстоянии 100 км от моря. Весенние миграции наблюдаются вдоль арктического побережья, на Новосибирских островах.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14155" y="2003276"/>
            <a:ext cx="5690314" cy="3200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46" y="2387388"/>
            <a:ext cx="3810635" cy="2432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116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686232" y="128647"/>
            <a:ext cx="9144000" cy="8992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Попова Иванна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259395" y="1218162"/>
            <a:ext cx="5176682" cy="534748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5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алый </a:t>
            </a:r>
            <a:r>
              <a:rPr lang="ru-RU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лебедь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Гнездовое распределение приурочено к низинным тундрам, изобилующим небольшими озерами с изрезанными, заболоченными и обильно заросшими берегами либо к </a:t>
            </a:r>
            <a:r>
              <a:rPr lang="ru-RU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полигонально</a:t>
            </a:r>
            <a:r>
              <a:rPr lang="ru-RU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-болотным комплексам. В выводковый период в восточной группировке, расположенной между реками Колыма и </a:t>
            </a:r>
            <a:r>
              <a:rPr lang="ru-RU" sz="2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Куолай</a:t>
            </a:r>
            <a:r>
              <a:rPr lang="ru-RU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птицы в большинстве случаев (до 97,5% встреч) держатся на небольших озерах, а в дельте Лены — на небольших мелководных и пересыхающих протоках (до 59% встреч). Для не размножающейся части популяции характерно кочевое освоение угодий, тяготеющее к сильно обводненным приморским тундрам и эстуариям рек и проток (дельты Колымы и Лены) либо к крупным озерам (остальная часть ареала). Прилет первых птиц на места гнездования происходит 15 мая — 3 июня. В этот же период наблюдается весенний пролет в континентальных районах. Пролетные стаи насчитывают 7-50 птиц. В периоды миграции останавливаются на крупных озерах с травянистыми берегами и на открытых травянистых участках островов в долинах крупных рек.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87106" y="1972101"/>
            <a:ext cx="5146675" cy="289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77" y="2595716"/>
            <a:ext cx="3562052" cy="2458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7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65284" y="1355834"/>
            <a:ext cx="7977350" cy="423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ВВЕДЕНИЕ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    	Внеурочная </a:t>
            </a:r>
            <a:r>
              <a:rPr lang="ru-RU" dirty="0">
                <a:solidFill>
                  <a:srgbClr val="FF0000"/>
                </a:solidFill>
              </a:rPr>
              <a:t>деятельность «Редкие животные своими руками» специально разработана к программе «Республиканская инновационная площадка «Развитие мотивации учащихся через естественно-техническое творчество».  </a:t>
            </a:r>
            <a:endParaRPr lang="ru-RU" dirty="0" smtClean="0">
              <a:solidFill>
                <a:srgbClr val="FF0000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Создавая 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собственную маленькую скульптуру из глины, ребенок непосредственно познает реальную действительность, поскольку скульптура, как и окружающий нас мир.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Проанализировать методическую литературу по данной теме;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-Организовать совместную работу детей, воспитателей и родителей над реализацией проекта;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-Систематизировать знания о приемах и способах лепки.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ак сделать фон в презентации PowerPoint из рисунк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48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550" y="147482"/>
            <a:ext cx="4415298" cy="589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48"/>
            <a:ext cx="12354232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717">
            <a:off x="-163370" y="225441"/>
            <a:ext cx="4894117" cy="2752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163">
            <a:off x="6966204" y="221340"/>
            <a:ext cx="5034479" cy="283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480">
            <a:off x="3311023" y="1781315"/>
            <a:ext cx="4820610" cy="2711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87" y="3843703"/>
            <a:ext cx="5371141" cy="2820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2" y="3592387"/>
            <a:ext cx="5460999" cy="307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9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t="8055" b="24367"/>
          <a:stretch/>
        </p:blipFill>
        <p:spPr>
          <a:xfrm rot="5400000">
            <a:off x="-1387931" y="1618893"/>
            <a:ext cx="6279883" cy="3463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91265" y="30590"/>
            <a:ext cx="9144000" cy="89925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Степанова Соня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776661" y="960439"/>
            <a:ext cx="4373208" cy="5265174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 жизни зимородков тесно связан с водой. Норы устраивает в песчано-глинистых и глинистых берегах рек вблизи мелководных участков с каменистым или илистым дном. На р.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Токко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близ устья р. Нижняя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Джеге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Олекмо-Чарское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плоскогорье) 19 июня 1962 г. на небольшом обрыве найдено гнездо с кладкой из 6 яиц.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1679"/>
          <a:stretch/>
        </p:blipFill>
        <p:spPr>
          <a:xfrm>
            <a:off x="8283679" y="1369348"/>
            <a:ext cx="3615332" cy="396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1573" y="157655"/>
            <a:ext cx="619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Текеянов Прокофий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7" t="10990" b="22448"/>
          <a:stretch/>
        </p:blipFill>
        <p:spPr>
          <a:xfrm rot="5400000">
            <a:off x="-1516306" y="2200337"/>
            <a:ext cx="6489290" cy="278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3121572" y="988652"/>
            <a:ext cx="4695073" cy="561862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Пискулька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миграций весной останавливается на разводьях в долинах рек, марях, осенью — на крупных озерах с пологими травянистыми берегами, вдоль русел рек, поросших </a:t>
            </a:r>
            <a:r>
              <a:rPr lang="ru-RU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хвощем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Гнездовые местообитания в таежной зоне приурочены к долинам рек низкогорных областей, в тундре — к руслам малых и средних рек, озерам с обрывистыми берегами 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байджарахами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Гнезда устраивает на сухих участках островов, полуостровов, поросших травянистой растительностью, ивняками, багульником. Нередко образует колонии из 2-3 гнезд. Поблизости от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пискулек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гнездятся белолобые гуси, полярные крачки, розовые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чайки.В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центральной Якутии средняя дата прилета 11-16 мая, в низовьях Лены 16-22 мая, на средней Колыме -19 мая, в хромо-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индигирских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тундрах -18 мая -3 июня Осенний пролет во второй половине сентября. К откладке яиц приступает в конце мая — первых числах июня. Откладывает 3-5, в среднем 5 яиц.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Вылупление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птенцов происходит в конце июня</a:t>
            </a:r>
          </a:p>
          <a:p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004" y="1709053"/>
            <a:ext cx="3810635" cy="3420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22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8847"/>
            <a:ext cx="12193057" cy="68403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1800" y="217643"/>
            <a:ext cx="5080820" cy="6820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Алексеев Айгылаан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5" b="30465"/>
          <a:stretch/>
        </p:blipFill>
        <p:spPr>
          <a:xfrm rot="5400000" flipH="1">
            <a:off x="-479573" y="1883971"/>
            <a:ext cx="5088164" cy="3775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73776" y="1502873"/>
            <a:ext cx="3775588" cy="4537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Розовая чайка настолько редкая птица, что ее первооткрыватели, рискуя жизнью отправлялись искать ее в холодные северные воды, снаряжая специальные экспедиции. Розовая чайка относится к роду чаек семейства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чайковых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Эта маленькая красивая и хрупкая птица обитает в суровых районах Арктики. Места для гнездования она выбирает в низовьях холодных северных рек. На островах и берегах этих полноводных потоков, текущих в Северный Ледовитый океан, она и сооружает гнёзда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64" y="1227682"/>
            <a:ext cx="4139753" cy="33401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25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907"/>
            <a:ext cx="12192000" cy="683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43147" y="-257845"/>
            <a:ext cx="619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Григорьев Костя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18680" b="10586"/>
          <a:stretch/>
        </p:blipFill>
        <p:spPr>
          <a:xfrm rot="5400000">
            <a:off x="-960006" y="1755989"/>
            <a:ext cx="5973094" cy="307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53083" y="992483"/>
            <a:ext cx="3188374" cy="5138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Очковая </a:t>
            </a:r>
            <a:r>
              <a:rPr lang="ru-RU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гага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Якутии известны два очага высокой численности очковых гаг. Наиболее крупный из них расположен в дельте Индигирки и на сопредельных с востока участках побережья. Очковая гага была здесь многочисленной в 1930 и 1971 гг., а в 1993-1995 гг. преобладала над всеми другими видами уток. По данным аэровизуальных и наземных учетов в приморской тундре в 1994 г. средняя плотность населения этой гаги была 7,4-8,8 особей на км². Другой очаг расположен в сильно обводненных тундрах между устьями рек Большая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Чукочья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Алазея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Индигирка. В 1994 г. плотность очковых гаг была 3,4-3,8 ос. на км². В Якутии установлено обитание 140 тыс. очковых гаг.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411" y="1580576"/>
            <a:ext cx="3810635" cy="2664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20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Зображення для запиту темы для презентаций на тему музы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21573" y="157655"/>
            <a:ext cx="6195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Бурнашев Айсен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/>
          <a:stretch/>
        </p:blipFill>
        <p:spPr>
          <a:xfrm rot="5400000">
            <a:off x="-842452" y="1662597"/>
            <a:ext cx="5859711" cy="3680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47377" y="834075"/>
            <a:ext cx="4497245" cy="634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Местообитания разнообразны. Горные и равнинные районы, долины с лесом, массивы которого перемежаются с участками гарей,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ерниковыми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травянистыми полянами, озерами и старицами. Гнезда сооружает на скалах, но чаще на старых лиственницах (реже соснах), расположенных в кулисах или на опушках леса, или на склонах речных террас, как правило рядом с водоемами. В Центральной Якутии гнезда на деревьях — по опушкам леса вдоль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аласов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заболоченных долин и на террасах </a:t>
            </a:r>
            <a:r>
              <a:rPr lang="ru-RU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рек.Большие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гнезда, до 1,5 м высотой и 2 м в диаметре, устраивает из сучьев, чаще всего из лиственницы. Живет парами, имеет до 2-4 гнезд.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371" y="1665072"/>
            <a:ext cx="3810635" cy="2712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22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293</TotalTime>
  <Words>886</Words>
  <Application>Microsoft Office PowerPoint</Application>
  <PresentationFormat>Произвольный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МБОУ «Маганинская СОШ им.С.И.Тимофеева-Кустуктаанап» МР «Горный улус»</vt:lpstr>
      <vt:lpstr>Презентация PowerPoint</vt:lpstr>
      <vt:lpstr>Презентация PowerPoint</vt:lpstr>
      <vt:lpstr>Презентация PowerPoint</vt:lpstr>
      <vt:lpstr>Степанова Соня</vt:lpstr>
      <vt:lpstr>Презентация PowerPoint</vt:lpstr>
      <vt:lpstr>Алексеев Айгылаан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Петров Тимир</vt:lpstr>
      <vt:lpstr>Попова Иванна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МБОУ «Маганинская СОШ им.С.И.Тимофеева-Кустуктаанап» МР Горный улус</dc:title>
  <dc:creator>Учитель</dc:creator>
  <cp:lastModifiedBy>Учитель</cp:lastModifiedBy>
  <cp:revision>29</cp:revision>
  <dcterms:created xsi:type="dcterms:W3CDTF">2021-03-25T06:38:11Z</dcterms:created>
  <dcterms:modified xsi:type="dcterms:W3CDTF">2021-03-27T06:13:12Z</dcterms:modified>
</cp:coreProperties>
</file>